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28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76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9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90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74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29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097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79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61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02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6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E960B-511C-4405-A301-23FD5AF14040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97BDF-0D83-4AFF-B5C4-D3C2F549F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90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40873" y="36078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PLACES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IN 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ENGLISH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GUESSING GAME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PLACES IN THE TOWN – IN THE NATURE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su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180" y="591820"/>
            <a:ext cx="2733271" cy="273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19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966" y="296574"/>
            <a:ext cx="10515600" cy="85889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SET 1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5966" y="1322561"/>
            <a:ext cx="10515600" cy="5011737"/>
          </a:xfrm>
        </p:spPr>
        <p:txBody>
          <a:bodyPr>
            <a:normAutofit lnSpcReduction="10000"/>
          </a:bodyPr>
          <a:lstStyle/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TOWN HALL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RESTAURANT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CAFÉ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GYM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657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966" y="296574"/>
            <a:ext cx="10515600" cy="85889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SET 2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5966" y="1322561"/>
            <a:ext cx="10515600" cy="5011737"/>
          </a:xfrm>
        </p:spPr>
        <p:txBody>
          <a:bodyPr>
            <a:normAutofit lnSpcReduction="10000"/>
          </a:bodyPr>
          <a:lstStyle/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BEACH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HOTEL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CINEMA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PLAYGROUND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2310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966" y="296574"/>
            <a:ext cx="10515600" cy="85889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SET 3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5966" y="1322561"/>
            <a:ext cx="10515600" cy="5011737"/>
          </a:xfrm>
        </p:spPr>
        <p:txBody>
          <a:bodyPr>
            <a:normAutofit lnSpcReduction="10000"/>
          </a:bodyPr>
          <a:lstStyle/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SHOE SHOP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CLOTHES SHOP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 STOP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AIRPORT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STADIUM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4451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966" y="296574"/>
            <a:ext cx="10515600" cy="85889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SET 4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5966" y="1322561"/>
            <a:ext cx="10515600" cy="5011737"/>
          </a:xfrm>
        </p:spPr>
        <p:txBody>
          <a:bodyPr>
            <a:normAutofit lnSpcReduction="10000"/>
          </a:bodyPr>
          <a:lstStyle/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CROSSROAD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MUSEUM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 PARK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RAILWAY STATION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5774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966" y="296574"/>
            <a:ext cx="10515600" cy="85889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SET 5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5966" y="1322561"/>
            <a:ext cx="10515600" cy="5011737"/>
          </a:xfrm>
        </p:spPr>
        <p:txBody>
          <a:bodyPr>
            <a:normAutofit lnSpcReduction="10000"/>
          </a:bodyPr>
          <a:lstStyle/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JUNGLE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PRISON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OFFICE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 STATION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ZOO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2567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966" y="296574"/>
            <a:ext cx="10515600" cy="85889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SET 6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5966" y="1322561"/>
            <a:ext cx="10515600" cy="5011737"/>
          </a:xfrm>
        </p:spPr>
        <p:txBody>
          <a:bodyPr>
            <a:normAutofit lnSpcReduction="10000"/>
          </a:bodyPr>
          <a:lstStyle/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ISLAND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MOUNTAIN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LAKE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OCEAN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RIVER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9971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966" y="296574"/>
            <a:ext cx="10515600" cy="85889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SET 7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5966" y="1322561"/>
            <a:ext cx="10515600" cy="5011737"/>
          </a:xfrm>
        </p:spPr>
        <p:txBody>
          <a:bodyPr>
            <a:normAutofit lnSpcReduction="10000"/>
          </a:bodyPr>
          <a:lstStyle/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HAIRDRESSER´S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LOUNDROMAT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PETROL STATION</a:t>
            </a:r>
          </a:p>
          <a:p>
            <a:r>
              <a:rPr lang="cs-CZ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CAVE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38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4289</TotalTime>
  <Words>59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PLACES IN  ENGLISH  GUESSING GAME PLACES IN THE TOWN – IN THE NATURE</vt:lpstr>
      <vt:lpstr>SET 1</vt:lpstr>
      <vt:lpstr>SET 2</vt:lpstr>
      <vt:lpstr>SET 3</vt:lpstr>
      <vt:lpstr>SET 4</vt:lpstr>
      <vt:lpstr>SET 5</vt:lpstr>
      <vt:lpstr>SET 6</vt:lpstr>
      <vt:lpstr>SET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PLACES IN  ENGLISH</dc:title>
  <dc:creator>eva.machova</dc:creator>
  <cp:lastModifiedBy>eva.machova</cp:lastModifiedBy>
  <cp:revision>3</cp:revision>
  <dcterms:created xsi:type="dcterms:W3CDTF">2025-03-21T08:12:18Z</dcterms:created>
  <dcterms:modified xsi:type="dcterms:W3CDTF">2025-03-24T07:42:12Z</dcterms:modified>
</cp:coreProperties>
</file>